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134D7422-93CF-4DC9-BDC3-CB875A90B2B8}">
          <p14:sldIdLst>
            <p14:sldId id="256"/>
            <p14:sldId id="26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720" y="127231"/>
            <a:ext cx="9143280" cy="65234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ДЕРЕВООБРАБАТЫВАЮЩЕГО ПРЕДПРИЯТИЯ 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Руководитель курсовой работы: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2080" cy="71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6" name="TextBox 5"/>
          <p:cNvSpPr/>
          <p:nvPr/>
        </p:nvSpPr>
        <p:spPr>
          <a:xfrm>
            <a:off x="2992680" y="222480"/>
            <a:ext cx="373824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«ошибка 404» 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67" name="Прямоугольник 5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8" name="Рисунок 67"/>
          <p:cNvPicPr/>
          <p:nvPr/>
        </p:nvPicPr>
        <p:blipFill>
          <a:blip r:embed="rId3"/>
          <a:stretch/>
        </p:blipFill>
        <p:spPr>
          <a:xfrm>
            <a:off x="4004174" y="3653873"/>
            <a:ext cx="4668544" cy="2981647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C45CCD-1DF5-48CD-A8DC-BAFC5C7F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20" y="1114920"/>
            <a:ext cx="3738240" cy="24999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70" name="TextBox 1"/>
          <p:cNvSpPr/>
          <p:nvPr/>
        </p:nvSpPr>
        <p:spPr>
          <a:xfrm>
            <a:off x="1403640" y="2904840"/>
            <a:ext cx="6768000" cy="91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708825" y="379192"/>
            <a:ext cx="172634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</a:rPr>
              <a:t>Цели и задачи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C3C85-63FC-4418-A5FA-F43EF570AF39}"/>
              </a:ext>
            </a:extLst>
          </p:cNvPr>
          <p:cNvSpPr txBox="1"/>
          <p:nvPr/>
        </p:nvSpPr>
        <p:spPr>
          <a:xfrm>
            <a:off x="475129" y="1712259"/>
            <a:ext cx="79516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kern="1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</a:t>
            </a: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курсового проекта является проектирование и разработка веб-приложения для деревообрабатывающего предприятия.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поставленной цели были определены следующие задачи: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	Исследовать предметную область разработки веб-приложения.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	Выбрать и описать инструментальные средства реализации веб-приложения.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	Разработать дизайн будущего веб-приложения.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	Верстка веб-приложения.</a:t>
            </a:r>
            <a:endParaRPr lang="ru-RU" kern="1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117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120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2" name="Рисунок 7" descr="https://luxe-host.ru/wp-content/uploads/b/3/8/b381c4cb248c39cd3184c16b16b587ed.png"/>
          <p:cNvPicPr/>
          <p:nvPr/>
        </p:nvPicPr>
        <p:blipFill>
          <a:blip r:embed="rId3"/>
          <a:stretch/>
        </p:blipFill>
        <p:spPr>
          <a:xfrm>
            <a:off x="1046079" y="934560"/>
            <a:ext cx="4968360" cy="3143520"/>
          </a:xfrm>
          <a:prstGeom prst="rect">
            <a:avLst/>
          </a:prstGeom>
          <a:ln w="0">
            <a:noFill/>
          </a:ln>
        </p:spPr>
      </p:pic>
      <p:pic>
        <p:nvPicPr>
          <p:cNvPr id="43" name="Рисунок 3"/>
          <p:cNvPicPr/>
          <p:nvPr/>
        </p:nvPicPr>
        <p:blipFill>
          <a:blip r:embed="rId4"/>
          <a:stretch/>
        </p:blipFill>
        <p:spPr>
          <a:xfrm>
            <a:off x="1244993" y="3877200"/>
            <a:ext cx="2703960" cy="260208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"/>
          <p:cNvPicPr/>
          <p:nvPr/>
        </p:nvPicPr>
        <p:blipFill>
          <a:blip r:embed="rId5"/>
          <a:stretch/>
        </p:blipFill>
        <p:spPr>
          <a:xfrm>
            <a:off x="6166638" y="1865520"/>
            <a:ext cx="1342440" cy="156348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3FB2BE-E028-427F-AA8B-8AFDA86DC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48" y="3977929"/>
            <a:ext cx="2205318" cy="2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6" name="TextBox 1"/>
          <p:cNvSpPr/>
          <p:nvPr/>
        </p:nvSpPr>
        <p:spPr>
          <a:xfrm>
            <a:off x="2562668" y="222480"/>
            <a:ext cx="459610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 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главной страницы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7" name="TextBox 2"/>
          <p:cNvSpPr/>
          <p:nvPr/>
        </p:nvSpPr>
        <p:spPr>
          <a:xfrm>
            <a:off x="978120" y="792720"/>
            <a:ext cx="388224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8" name="Рисунок 47"/>
          <p:cNvPicPr/>
          <p:nvPr/>
        </p:nvPicPr>
        <p:blipFill>
          <a:blip r:embed="rId3"/>
          <a:stretch/>
        </p:blipFill>
        <p:spPr>
          <a:xfrm>
            <a:off x="5276400" y="934560"/>
            <a:ext cx="2340000" cy="5412960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8BF7A4-DA87-4192-A9D0-4CE6FA29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53" y="923364"/>
            <a:ext cx="2276039" cy="54368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DEAC5E-ECF4-49EA-A7CB-018162A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01" y="832556"/>
            <a:ext cx="3452399" cy="2597365"/>
          </a:xfrm>
          <a:prstGeom prst="rect">
            <a:avLst/>
          </a:prstGeom>
        </p:spPr>
      </p:pic>
      <p:pic>
        <p:nvPicPr>
          <p:cNvPr id="49" name="Picture 3"/>
          <p:cNvPicPr/>
          <p:nvPr/>
        </p:nvPicPr>
        <p:blipFill>
          <a:blip r:embed="rId3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0" name="TextBox 1"/>
          <p:cNvSpPr/>
          <p:nvPr/>
        </p:nvSpPr>
        <p:spPr>
          <a:xfrm>
            <a:off x="2856808" y="222480"/>
            <a:ext cx="400998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каталога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1" name="Рисунок 50"/>
          <p:cNvPicPr/>
          <p:nvPr/>
        </p:nvPicPr>
        <p:blipFill>
          <a:blip r:embed="rId4"/>
          <a:stretch/>
        </p:blipFill>
        <p:spPr>
          <a:xfrm>
            <a:off x="3675530" y="3429000"/>
            <a:ext cx="486463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3" name="TextBox 1"/>
          <p:cNvSpPr/>
          <p:nvPr/>
        </p:nvSpPr>
        <p:spPr>
          <a:xfrm>
            <a:off x="2487624" y="222480"/>
            <a:ext cx="474403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производство   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4" name="Рисунок 53"/>
          <p:cNvPicPr/>
          <p:nvPr/>
        </p:nvPicPr>
        <p:blipFill>
          <a:blip r:embed="rId3"/>
          <a:stretch/>
        </p:blipFill>
        <p:spPr>
          <a:xfrm>
            <a:off x="4446281" y="3299965"/>
            <a:ext cx="4250548" cy="310083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1939EC-16A0-4FFD-B6EB-04F4C4618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8" y="1089973"/>
            <a:ext cx="4050358" cy="340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6" name="TextBox 1"/>
          <p:cNvSpPr/>
          <p:nvPr/>
        </p:nvSpPr>
        <p:spPr>
          <a:xfrm>
            <a:off x="2968889" y="222480"/>
            <a:ext cx="378582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товара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7" name="Рисунок 56"/>
          <p:cNvPicPr/>
          <p:nvPr/>
        </p:nvPicPr>
        <p:blipFill>
          <a:blip r:embed="rId3"/>
          <a:stretch/>
        </p:blipFill>
        <p:spPr>
          <a:xfrm>
            <a:off x="4078943" y="3449358"/>
            <a:ext cx="4751292" cy="3121772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049068-F067-4DE0-A2C1-E466AEC67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71" y="840354"/>
            <a:ext cx="4262690" cy="2568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9" name="TextBox 1"/>
          <p:cNvSpPr/>
          <p:nvPr/>
        </p:nvSpPr>
        <p:spPr>
          <a:xfrm>
            <a:off x="2861552" y="222480"/>
            <a:ext cx="400049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корзина 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3"/>
          <a:stretch/>
        </p:blipFill>
        <p:spPr>
          <a:xfrm>
            <a:off x="3464611" y="3592532"/>
            <a:ext cx="5027545" cy="3042988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542FF4-468B-44E7-BFCD-A91654EE2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1" y="1057299"/>
            <a:ext cx="4180144" cy="2510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/>
          <p:cNvPicPr/>
          <p:nvPr/>
        </p:nvPicPr>
        <p:blipFill>
          <a:blip r:embed="rId2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2" name="TextBox 3"/>
          <p:cNvSpPr/>
          <p:nvPr/>
        </p:nvSpPr>
        <p:spPr>
          <a:xfrm>
            <a:off x="2164303" y="222480"/>
            <a:ext cx="539895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 и дизайн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страницы «оформление заказа»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63" name="Прямоугольник 2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" name="Рисунок 63"/>
          <p:cNvPicPr/>
          <p:nvPr/>
        </p:nvPicPr>
        <p:blipFill>
          <a:blip r:embed="rId3"/>
          <a:stretch/>
        </p:blipFill>
        <p:spPr>
          <a:xfrm>
            <a:off x="4863780" y="2662516"/>
            <a:ext cx="3755179" cy="3766073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F6A3E1-7342-4C4F-A5BB-66EE9DFFA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35" y="932760"/>
            <a:ext cx="3810770" cy="4023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151</Words>
  <Application>Microsoft Office PowerPoint</Application>
  <PresentationFormat>Экран (4:3)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пк</dc:creator>
  <dc:description/>
  <cp:lastModifiedBy>Kolychev Nikita</cp:lastModifiedBy>
  <cp:revision>81</cp:revision>
  <dcterms:created xsi:type="dcterms:W3CDTF">2021-02-24T17:53:00Z</dcterms:created>
  <dcterms:modified xsi:type="dcterms:W3CDTF">2024-03-04T21:02:55Z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